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70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1" r:id="rId13"/>
    <p:sldId id="382" r:id="rId14"/>
    <p:sldId id="383" r:id="rId15"/>
    <p:sldId id="38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UNITED STATES HISTORY SINCE 1877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UNITED STATES HISTORY SINCE 1877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a variety of both primary and secondary valid sources to acquire information and to analyze and answer historical questions.[USH.29A]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correct social studies terminology to explain historical concepts.[USH.30B]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different forms of media to convey information, including written to visual and statistical to written or visual, using available computer software as appropriate.[USH.30C]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thematic maps, graphs, and charts representing various aspects of the United States.[USH.31A]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pose and answer questions about geographic distributions and patterns shown on maps, graphs, charts, and available databases.[USH.31B]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 problem-solving process to identify a problem, gather information, list and consider options, consider advantages and disadvantages, choose and implement a solution, and evaluate the effectiveness of the solution.[USH.32A]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a decision-making process to identify a situation that requires a decision, gather information, identify options, predict consequences, and take action to implement a decision.[USH.32B]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analyze information by sequencing, categorizing, identifying cause-and-effect relationships, comparing and contrasting, finding the main idea, summarizing, making generalizations, making predictions, drawing inferences, and drawing conclusions.[USH.29B]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understand how historians interpret the past (historiography) and how their interpretations of history may change over time.[USH.29C]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the process of historical inquiry to research, interpret, and use multiple types of sources of evidence.[USH.29D]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evaluate the validity of a source based on language, corroboration with other sources, and information about the author, including points of view, frames of reference, and historical context.[USH.29E]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bias in written, oral, and visual material.[USH.29F]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and support with historical evidence a point of view on a social studies issue or event.[USH.29G]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appropriate skills to analyze and interpret social studies information such as maps, graphs, presentations, speeches, lectures, and political cartoons.[USH.29H]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written, oral, and visual presentations of social studies information.[USH.30A]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UNITED STATES HISTORY SINCE 1877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473</Words>
  <Application>Microsoft Office PowerPoint</Application>
  <PresentationFormat>On-screen Show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12</cp:revision>
  <dcterms:created xsi:type="dcterms:W3CDTF">2014-10-20T16:17:28Z</dcterms:created>
  <dcterms:modified xsi:type="dcterms:W3CDTF">2014-11-05T16:20:28Z</dcterms:modified>
</cp:coreProperties>
</file>